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CC4"/>
    <a:srgbClr val="FF6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CD00D-ED20-4ACB-BC07-B33047ABFE82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C48E7-F993-43F3-B8A3-164AB5C47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5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48E7-F993-43F3-B8A3-164AB5C470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02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48E7-F993-43F3-B8A3-164AB5C470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40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48E7-F993-43F3-B8A3-164AB5C470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991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48E7-F993-43F3-B8A3-164AB5C4702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38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1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12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59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6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9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7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3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90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97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02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35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6A4AB-B246-44A2-8859-0B345C25EE8B}" type="datetimeFigureOut">
              <a:rPr lang="en-GB" smtClean="0"/>
              <a:t>01/01/2015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64E3-B161-4DA2-AEC2-361685215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31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14" y="981611"/>
            <a:ext cx="2955944" cy="17358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5916" y="1365161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944" y="981611"/>
            <a:ext cx="2955944" cy="17358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2746" y="1365161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888" y="981611"/>
            <a:ext cx="2955944" cy="17358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28690" y="1365161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832" y="981611"/>
            <a:ext cx="2955944" cy="17358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884634" y="1365161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14" y="2717442"/>
            <a:ext cx="2955944" cy="17358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65916" y="310099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944" y="2717442"/>
            <a:ext cx="2955944" cy="173583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72746" y="310099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888" y="2717442"/>
            <a:ext cx="2955944" cy="173583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928690" y="310099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832" y="2717442"/>
            <a:ext cx="2955944" cy="173583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884634" y="310099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14" y="4466152"/>
            <a:ext cx="2955944" cy="173583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65916" y="484970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944" y="4466152"/>
            <a:ext cx="2955944" cy="173583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72746" y="484970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888" y="4466152"/>
            <a:ext cx="2955944" cy="173583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928690" y="484970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832" y="4466152"/>
            <a:ext cx="2955944" cy="173583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9884634" y="484970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914934" y="142316"/>
            <a:ext cx="79849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 DESTINE" panose="02000000000000000000" pitchFamily="2" charset="0"/>
              </a:rPr>
              <a:t>Blooms Races – Topic Cards </a:t>
            </a:r>
          </a:p>
          <a:p>
            <a:r>
              <a:rPr lang="en-GB" dirty="0" smtClean="0"/>
              <a:t>(Examples would be key words, dates, characters, themes, topics, processes, etc.)</a:t>
            </a:r>
            <a:endParaRPr lang="en-GB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smtClean="0"/>
              <a:t>www.missbsresources.com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40987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14" y="981611"/>
            <a:ext cx="2955944" cy="17358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5916" y="1365161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944" y="981611"/>
            <a:ext cx="2955944" cy="17358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2746" y="1365161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888" y="981611"/>
            <a:ext cx="2955944" cy="17358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28690" y="1365161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832" y="981611"/>
            <a:ext cx="2955944" cy="17358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884634" y="1365161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14" y="2717442"/>
            <a:ext cx="2955944" cy="17358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65916" y="310099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944" y="2717442"/>
            <a:ext cx="2955944" cy="173583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72746" y="310099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888" y="2717442"/>
            <a:ext cx="2955944" cy="173583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928690" y="310099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832" y="2717442"/>
            <a:ext cx="2955944" cy="173583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884634" y="310099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14" y="4466152"/>
            <a:ext cx="2955944" cy="173583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65916" y="484970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944" y="4466152"/>
            <a:ext cx="2955944" cy="173583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72746" y="484970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888" y="4466152"/>
            <a:ext cx="2955944" cy="173583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928690" y="484970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832" y="4466152"/>
            <a:ext cx="2955944" cy="173583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9884634" y="4849702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914934" y="142316"/>
            <a:ext cx="79849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 DESTINE" panose="02000000000000000000" pitchFamily="2" charset="0"/>
              </a:rPr>
              <a:t>Blooms Races – Topic Cards </a:t>
            </a:r>
          </a:p>
          <a:p>
            <a:r>
              <a:rPr lang="en-GB" dirty="0" smtClean="0"/>
              <a:t>(Examples would be key words, dates, characters, themes, topics, processes, etc.)</a:t>
            </a:r>
            <a:endParaRPr lang="en-GB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smtClean="0"/>
              <a:t>www.missbsresources.com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69881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887" y="968967"/>
            <a:ext cx="2993171" cy="183601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718" y="942535"/>
            <a:ext cx="2993171" cy="183601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591" y="968966"/>
            <a:ext cx="2993171" cy="183601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87" y="968967"/>
            <a:ext cx="2993171" cy="18360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4633" y="1295756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727806" y="1295756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748362" y="1295756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9718743" y="1295757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681703" y="46967"/>
            <a:ext cx="90851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 DESTINE" panose="02000000000000000000" pitchFamily="2" charset="0"/>
              </a:rPr>
              <a:t>Blooms Races – Topic Cards </a:t>
            </a:r>
          </a:p>
          <a:p>
            <a:r>
              <a:rPr lang="en-GB" dirty="0" smtClean="0"/>
              <a:t>(On these cards write your own questions relevant the topic and the blooms category.)</a:t>
            </a:r>
            <a:endParaRPr lang="en-GB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smtClean="0"/>
              <a:t>www.missbsresources.com</a:t>
            </a:r>
            <a:endParaRPr lang="en-GB" sz="20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841" y="4495433"/>
            <a:ext cx="2825317" cy="17033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9689" y="4493901"/>
            <a:ext cx="2887217" cy="174066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1999" y="4520333"/>
            <a:ext cx="2887217" cy="174066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4747" y="4470389"/>
            <a:ext cx="2866858" cy="1728394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786621" y="4813654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764045" y="4813654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748362" y="4843209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9856203" y="4813654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045" y="2790124"/>
            <a:ext cx="2896654" cy="168026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9688" y="2804983"/>
            <a:ext cx="2887217" cy="167479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1999" y="2804982"/>
            <a:ext cx="2887217" cy="16747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4388" y="2819110"/>
            <a:ext cx="2887217" cy="1674791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86621" y="3129569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3769794" y="3129569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6790350" y="3129569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9760731" y="3129570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 rot="5400000">
            <a:off x="2123170" y="3502616"/>
            <a:ext cx="1358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Comprehension </a:t>
            </a:r>
            <a:endParaRPr lang="en-GB" sz="1400" b="1" dirty="0"/>
          </a:p>
        </p:txBody>
      </p:sp>
      <p:sp>
        <p:nvSpPr>
          <p:cNvPr id="50" name="TextBox 49"/>
          <p:cNvSpPr txBox="1"/>
          <p:nvPr/>
        </p:nvSpPr>
        <p:spPr>
          <a:xfrm rot="5400000">
            <a:off x="5128862" y="3488490"/>
            <a:ext cx="1358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Comprehension </a:t>
            </a:r>
            <a:endParaRPr lang="en-GB" sz="1400" b="1" dirty="0"/>
          </a:p>
        </p:txBody>
      </p:sp>
      <p:sp>
        <p:nvSpPr>
          <p:cNvPr id="51" name="TextBox 50"/>
          <p:cNvSpPr txBox="1"/>
          <p:nvPr/>
        </p:nvSpPr>
        <p:spPr>
          <a:xfrm rot="5400000">
            <a:off x="8125667" y="3476367"/>
            <a:ext cx="1358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Comprehension </a:t>
            </a:r>
            <a:endParaRPr lang="en-GB" sz="1400" b="1" dirty="0"/>
          </a:p>
        </p:txBody>
      </p:sp>
      <p:sp>
        <p:nvSpPr>
          <p:cNvPr id="52" name="TextBox 51"/>
          <p:cNvSpPr txBox="1"/>
          <p:nvPr/>
        </p:nvSpPr>
        <p:spPr>
          <a:xfrm rot="5400000">
            <a:off x="11108368" y="3476367"/>
            <a:ext cx="1358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Comprehension </a:t>
            </a:r>
            <a:endParaRPr lang="en-GB" sz="1400" b="1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2123169" y="1753938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Knowledge</a:t>
            </a:r>
            <a:endParaRPr lang="en-GB" b="1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5128862" y="1735583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Knowledge</a:t>
            </a:r>
            <a:endParaRPr lang="en-GB" b="1" dirty="0"/>
          </a:p>
        </p:txBody>
      </p:sp>
      <p:sp>
        <p:nvSpPr>
          <p:cNvPr id="55" name="TextBox 54"/>
          <p:cNvSpPr txBox="1"/>
          <p:nvPr/>
        </p:nvSpPr>
        <p:spPr>
          <a:xfrm rot="5400000">
            <a:off x="8106645" y="1735584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Knowledge</a:t>
            </a:r>
            <a:endParaRPr lang="en-GB" b="1" dirty="0"/>
          </a:p>
        </p:txBody>
      </p:sp>
      <p:sp>
        <p:nvSpPr>
          <p:cNvPr id="56" name="TextBox 55"/>
          <p:cNvSpPr txBox="1"/>
          <p:nvPr/>
        </p:nvSpPr>
        <p:spPr>
          <a:xfrm rot="5400000">
            <a:off x="11108368" y="1790521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Knowledge</a:t>
            </a:r>
            <a:endParaRPr lang="en-GB" b="1" dirty="0"/>
          </a:p>
        </p:txBody>
      </p:sp>
      <p:sp>
        <p:nvSpPr>
          <p:cNvPr id="57" name="TextBox 56"/>
          <p:cNvSpPr txBox="1"/>
          <p:nvPr/>
        </p:nvSpPr>
        <p:spPr>
          <a:xfrm rot="5400000">
            <a:off x="2190060" y="5179569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Application</a:t>
            </a:r>
            <a:endParaRPr lang="en-GB" b="1" dirty="0"/>
          </a:p>
        </p:txBody>
      </p:sp>
      <p:sp>
        <p:nvSpPr>
          <p:cNvPr id="58" name="TextBox 57"/>
          <p:cNvSpPr txBox="1"/>
          <p:nvPr/>
        </p:nvSpPr>
        <p:spPr>
          <a:xfrm rot="5400000">
            <a:off x="5223168" y="5215353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Application</a:t>
            </a:r>
            <a:endParaRPr lang="en-GB" b="1" dirty="0"/>
          </a:p>
        </p:txBody>
      </p:sp>
      <p:sp>
        <p:nvSpPr>
          <p:cNvPr id="59" name="TextBox 58"/>
          <p:cNvSpPr txBox="1"/>
          <p:nvPr/>
        </p:nvSpPr>
        <p:spPr>
          <a:xfrm rot="5400000">
            <a:off x="8198071" y="5215354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Application</a:t>
            </a:r>
            <a:endParaRPr lang="en-GB" b="1" dirty="0"/>
          </a:p>
        </p:txBody>
      </p:sp>
      <p:sp>
        <p:nvSpPr>
          <p:cNvPr id="60" name="TextBox 59"/>
          <p:cNvSpPr txBox="1"/>
          <p:nvPr/>
        </p:nvSpPr>
        <p:spPr>
          <a:xfrm rot="5400000">
            <a:off x="11149440" y="5179569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Application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59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914934" y="142316"/>
            <a:ext cx="83481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 DESTINE" panose="02000000000000000000" pitchFamily="2" charset="0"/>
              </a:rPr>
              <a:t>Blooms Races – Topic Cards </a:t>
            </a:r>
          </a:p>
          <a:p>
            <a:r>
              <a:rPr lang="en-GB" dirty="0" smtClean="0"/>
              <a:t>(On these cards write your own questions relevant the topic and the blooms category.)</a:t>
            </a:r>
            <a:endParaRPr lang="en-GB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smtClean="0"/>
              <a:t>www.missbsresources.com</a:t>
            </a:r>
            <a:endParaRPr lang="en-GB" sz="2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73" y="1032399"/>
            <a:ext cx="2891834" cy="170107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9807" y="1032398"/>
            <a:ext cx="2891834" cy="170107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641" y="1032397"/>
            <a:ext cx="2891834" cy="170107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475" y="1032396"/>
            <a:ext cx="2891834" cy="17010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973" y="2733475"/>
            <a:ext cx="2927438" cy="170107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2005" y="2733473"/>
            <a:ext cx="2927438" cy="170107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1782" y="2733470"/>
            <a:ext cx="2927438" cy="1701079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9079" y="2733467"/>
            <a:ext cx="2927438" cy="17010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718" y="4434546"/>
            <a:ext cx="2874032" cy="172705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968" y="4434546"/>
            <a:ext cx="2874032" cy="172705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6922" y="4434546"/>
            <a:ext cx="2874032" cy="172705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6558" y="4434546"/>
            <a:ext cx="2874032" cy="1727056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744633" y="1295756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3727806" y="1295756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6570419" y="1295756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9497716" y="1295756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763079" y="4751600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3702415" y="4751591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6658856" y="4765277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9532888" y="4779607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742105" y="3036838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3702415" y="3036836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658856" y="3036834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9568492" y="3036831"/>
            <a:ext cx="1790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Type Here </a:t>
            </a:r>
            <a:endParaRPr lang="en-GB" sz="1200" dirty="0"/>
          </a:p>
        </p:txBody>
      </p:sp>
      <p:sp>
        <p:nvSpPr>
          <p:cNvPr id="69" name="TextBox 68"/>
          <p:cNvSpPr txBox="1"/>
          <p:nvPr/>
        </p:nvSpPr>
        <p:spPr>
          <a:xfrm rot="5400000">
            <a:off x="2178465" y="1824446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Analysis</a:t>
            </a:r>
            <a:endParaRPr lang="en-GB" b="1" dirty="0"/>
          </a:p>
        </p:txBody>
      </p:sp>
      <p:sp>
        <p:nvSpPr>
          <p:cNvPr id="70" name="TextBox 69"/>
          <p:cNvSpPr txBox="1"/>
          <p:nvPr/>
        </p:nvSpPr>
        <p:spPr>
          <a:xfrm rot="5400000">
            <a:off x="5087253" y="1820382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Analysis</a:t>
            </a:r>
            <a:endParaRPr lang="en-GB" b="1" dirty="0"/>
          </a:p>
        </p:txBody>
      </p:sp>
      <p:sp>
        <p:nvSpPr>
          <p:cNvPr id="71" name="TextBox 70"/>
          <p:cNvSpPr txBox="1"/>
          <p:nvPr/>
        </p:nvSpPr>
        <p:spPr>
          <a:xfrm rot="5400000">
            <a:off x="7979087" y="1820382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Analysis</a:t>
            </a:r>
            <a:endParaRPr lang="en-GB" b="1" dirty="0"/>
          </a:p>
        </p:txBody>
      </p:sp>
      <p:sp>
        <p:nvSpPr>
          <p:cNvPr id="72" name="TextBox 71"/>
          <p:cNvSpPr txBox="1"/>
          <p:nvPr/>
        </p:nvSpPr>
        <p:spPr>
          <a:xfrm rot="5400000">
            <a:off x="10828286" y="1820383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Analysis</a:t>
            </a:r>
            <a:endParaRPr lang="en-GB" b="1" dirty="0"/>
          </a:p>
        </p:txBody>
      </p:sp>
      <p:sp>
        <p:nvSpPr>
          <p:cNvPr id="73" name="TextBox 72"/>
          <p:cNvSpPr txBox="1"/>
          <p:nvPr/>
        </p:nvSpPr>
        <p:spPr>
          <a:xfrm rot="5400000">
            <a:off x="2155402" y="5113412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Evaluation</a:t>
            </a:r>
            <a:endParaRPr lang="en-GB" b="1" dirty="0"/>
          </a:p>
        </p:txBody>
      </p:sp>
      <p:sp>
        <p:nvSpPr>
          <p:cNvPr id="74" name="TextBox 73"/>
          <p:cNvSpPr txBox="1"/>
          <p:nvPr/>
        </p:nvSpPr>
        <p:spPr>
          <a:xfrm rot="5400000">
            <a:off x="5133078" y="5167795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Evaluation</a:t>
            </a:r>
            <a:endParaRPr lang="en-GB" b="1" dirty="0"/>
          </a:p>
        </p:txBody>
      </p:sp>
      <p:sp>
        <p:nvSpPr>
          <p:cNvPr id="75" name="TextBox 74"/>
          <p:cNvSpPr txBox="1"/>
          <p:nvPr/>
        </p:nvSpPr>
        <p:spPr>
          <a:xfrm rot="5400000">
            <a:off x="8058358" y="5113413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Evaluation</a:t>
            </a:r>
            <a:endParaRPr lang="en-GB" b="1" dirty="0"/>
          </a:p>
        </p:txBody>
      </p:sp>
      <p:sp>
        <p:nvSpPr>
          <p:cNvPr id="76" name="TextBox 75"/>
          <p:cNvSpPr txBox="1"/>
          <p:nvPr/>
        </p:nvSpPr>
        <p:spPr>
          <a:xfrm rot="5400000">
            <a:off x="10984579" y="5167796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Evaluation</a:t>
            </a:r>
            <a:endParaRPr lang="en-GB" b="1" dirty="0"/>
          </a:p>
        </p:txBody>
      </p:sp>
      <p:sp>
        <p:nvSpPr>
          <p:cNvPr id="77" name="TextBox 76"/>
          <p:cNvSpPr txBox="1"/>
          <p:nvPr/>
        </p:nvSpPr>
        <p:spPr>
          <a:xfrm rot="5400000">
            <a:off x="2178464" y="3507676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Synthesis</a:t>
            </a:r>
            <a:endParaRPr lang="en-GB" b="1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5087253" y="3509368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Synthesis</a:t>
            </a:r>
            <a:endParaRPr lang="en-GB" b="1" dirty="0"/>
          </a:p>
        </p:txBody>
      </p:sp>
      <p:sp>
        <p:nvSpPr>
          <p:cNvPr id="79" name="TextBox 78"/>
          <p:cNvSpPr txBox="1"/>
          <p:nvPr/>
        </p:nvSpPr>
        <p:spPr>
          <a:xfrm rot="5400000">
            <a:off x="7981501" y="3507676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Synthesis</a:t>
            </a:r>
            <a:endParaRPr lang="en-GB" b="1" dirty="0"/>
          </a:p>
        </p:txBody>
      </p:sp>
      <p:sp>
        <p:nvSpPr>
          <p:cNvPr id="80" name="TextBox 79"/>
          <p:cNvSpPr txBox="1"/>
          <p:nvPr/>
        </p:nvSpPr>
        <p:spPr>
          <a:xfrm rot="5400000">
            <a:off x="10947371" y="3507676"/>
            <a:ext cx="135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Synthesis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02517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218</Words>
  <Application>Microsoft Office PowerPoint</Application>
  <PresentationFormat>Widescreen</PresentationFormat>
  <Paragraphs>88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 DESTINE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Bartram</dc:creator>
  <cp:lastModifiedBy>Danielle Bartram</cp:lastModifiedBy>
  <cp:revision>5</cp:revision>
  <dcterms:created xsi:type="dcterms:W3CDTF">2015-01-01T23:21:02Z</dcterms:created>
  <dcterms:modified xsi:type="dcterms:W3CDTF">2015-01-01T23:44:17Z</dcterms:modified>
</cp:coreProperties>
</file>